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ВЫБОРАХ –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ГРАЖДАНСКИЙ ДОЛГ 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январь 2025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обычно, по-белорусски, чисто, аккуратно, на глазах всего мирового сообщества изберем своего Президента.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г.Воложине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19 октября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182C7F"/>
                </a:solidFill>
              </a:rPr>
              <a:t>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br>
              <a:rPr lang="ru-RU" sz="21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при тайном 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с 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175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Балашова Людмила Анатольевна</cp:lastModifiedBy>
  <cp:revision>289</cp:revision>
  <dcterms:created xsi:type="dcterms:W3CDTF">2024-07-24T10:48:12Z</dcterms:created>
  <dcterms:modified xsi:type="dcterms:W3CDTF">2025-01-16T13:06:06Z</dcterms:modified>
</cp:coreProperties>
</file>